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E319F75-B5FE-4CB7-9074-1D6E33D1680F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6DDAE99-39D6-44BF-8CD7-4BD3423FC544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CLASSIFICATION OF  SAUCES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732240" y="2852937"/>
            <a:ext cx="1954560" cy="288032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6400" dirty="0" smtClean="0"/>
          </a:p>
          <a:p>
            <a:pPr marL="0" indent="0">
              <a:buNone/>
            </a:pPr>
            <a:r>
              <a:rPr lang="en-US" sz="6400" dirty="0" smtClean="0"/>
              <a:t>Presented by</a:t>
            </a:r>
          </a:p>
          <a:p>
            <a:pPr marL="0" indent="0">
              <a:buNone/>
            </a:pPr>
            <a:r>
              <a:rPr lang="en-US" sz="6400" dirty="0" err="1" smtClean="0"/>
              <a:t>Urmi</a:t>
            </a:r>
            <a:r>
              <a:rPr lang="en-US" sz="6400" dirty="0" smtClean="0"/>
              <a:t> Das</a:t>
            </a:r>
          </a:p>
          <a:p>
            <a:pPr marL="0" indent="0">
              <a:buNone/>
            </a:pPr>
            <a:r>
              <a:rPr lang="en-US" sz="6400" dirty="0" smtClean="0"/>
              <a:t>Faculty	                     </a:t>
            </a:r>
          </a:p>
          <a:p>
            <a:pPr marL="0" indent="0">
              <a:buNone/>
            </a:pPr>
            <a:r>
              <a:rPr lang="en-US" sz="6400" dirty="0" err="1" smtClean="0"/>
              <a:t>B.Voc</a:t>
            </a:r>
            <a:r>
              <a:rPr lang="en-US" sz="6400" dirty="0" smtClean="0"/>
              <a:t> (CTHM)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5904656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334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CLASSIFICATION OF  SAUCES</a:t>
            </a:r>
            <a:endParaRPr lang="en-IN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7704856" cy="4481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996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48" y="260648"/>
            <a:ext cx="2890664" cy="1143000"/>
          </a:xfrm>
        </p:spPr>
        <p:txBody>
          <a:bodyPr/>
          <a:lstStyle/>
          <a:p>
            <a:r>
              <a:rPr lang="en-IN" dirty="0" smtClean="0"/>
              <a:t>SAUCES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en-IN" sz="2400" dirty="0" err="1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Bechamel</a:t>
            </a:r>
            <a:r>
              <a:rPr lang="en-IN" sz="24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IN" sz="24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sauce is made by milk and white roux</a:t>
            </a:r>
          </a:p>
          <a:p>
            <a:pPr marL="0" lv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en-IN" sz="2400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Veloute</a:t>
            </a:r>
            <a:r>
              <a:rPr lang="en-IN" sz="24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 sauce is prepared by white sauces and blond roux</a:t>
            </a:r>
          </a:p>
          <a:p>
            <a:pPr marL="0" lv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en-IN" sz="24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Tomato sauce  is made by tomato sauce</a:t>
            </a:r>
          </a:p>
          <a:p>
            <a:pPr marL="0" lv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en-IN" sz="2400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Espagnole</a:t>
            </a:r>
            <a:r>
              <a:rPr lang="en-IN" sz="24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sauce is made by brown stock and brown roux</a:t>
            </a:r>
          </a:p>
          <a:p>
            <a:pPr marL="0" lv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en-IN" sz="24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Hollandaise sauce is an emulsion of oil</a:t>
            </a:r>
            <a:r>
              <a:rPr lang="en-IN" sz="24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, egg </a:t>
            </a:r>
            <a:r>
              <a:rPr lang="en-IN" sz="24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white, salt and pepper on double boiler in slow heat</a:t>
            </a:r>
          </a:p>
          <a:p>
            <a:pPr marL="0" lv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en-IN" sz="24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Mayonnaise sauce is and emulsified sauce.</a:t>
            </a:r>
            <a:endParaRPr lang="en-US" sz="24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745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9500"/>
            <a:ext cx="8172400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87492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</TotalTime>
  <Words>75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Opulent</vt:lpstr>
      <vt:lpstr>CLASSIFICATION OF  SAUCES </vt:lpstr>
      <vt:lpstr>CLASSIFICATION OF  SAUCES</vt:lpstr>
      <vt:lpstr>SAUCES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OF  SAUCES</dc:title>
  <dc:creator>user</dc:creator>
  <cp:lastModifiedBy>user</cp:lastModifiedBy>
  <cp:revision>3</cp:revision>
  <dcterms:created xsi:type="dcterms:W3CDTF">2022-06-30T18:53:50Z</dcterms:created>
  <dcterms:modified xsi:type="dcterms:W3CDTF">2022-06-30T19:10:40Z</dcterms:modified>
</cp:coreProperties>
</file>